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7" r:id="rId4"/>
    <p:sldId id="289" r:id="rId5"/>
    <p:sldId id="291" r:id="rId6"/>
    <p:sldId id="292" r:id="rId7"/>
    <p:sldId id="293" r:id="rId8"/>
    <p:sldId id="294" r:id="rId9"/>
    <p:sldId id="271" r:id="rId10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DC5F55-88DD-432A-B636-5F45E29FA312}" v="1" dt="2023-03-10T19:17:29.4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125" autoAdjust="0"/>
  </p:normalViewPr>
  <p:slideViewPr>
    <p:cSldViewPr>
      <p:cViewPr varScale="1">
        <p:scale>
          <a:sx n="62" d="100"/>
          <a:sy n="62" d="100"/>
        </p:scale>
        <p:origin x="1440" y="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van der Pasch - Lever" userId="9da48b9c-ed5a-45d7-a2e1-07d5b651abeb" providerId="ADAL" clId="{46CDA208-15C8-4177-8462-29EFBC91E741}"/>
    <pc:docChg chg="undo custSel modSld">
      <pc:chgData name="Ingrid van der Pasch - Lever" userId="9da48b9c-ed5a-45d7-a2e1-07d5b651abeb" providerId="ADAL" clId="{46CDA208-15C8-4177-8462-29EFBC91E741}" dt="2022-12-31T09:47:40.579" v="188" actId="403"/>
      <pc:docMkLst>
        <pc:docMk/>
      </pc:docMkLst>
      <pc:sldChg chg="modSp mod">
        <pc:chgData name="Ingrid van der Pasch - Lever" userId="9da48b9c-ed5a-45d7-a2e1-07d5b651abeb" providerId="ADAL" clId="{46CDA208-15C8-4177-8462-29EFBC91E741}" dt="2022-12-31T09:30:23.477" v="8" actId="403"/>
        <pc:sldMkLst>
          <pc:docMk/>
          <pc:sldMk cId="1072958597" sldId="257"/>
        </pc:sldMkLst>
        <pc:spChg chg="mod">
          <ac:chgData name="Ingrid van der Pasch - Lever" userId="9da48b9c-ed5a-45d7-a2e1-07d5b651abeb" providerId="ADAL" clId="{46CDA208-15C8-4177-8462-29EFBC91E741}" dt="2022-12-31T09:30:14.788" v="7" actId="403"/>
          <ac:spMkLst>
            <pc:docMk/>
            <pc:sldMk cId="1072958597" sldId="257"/>
            <ac:spMk id="5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0:23.477" v="8" actId="403"/>
          <ac:spMkLst>
            <pc:docMk/>
            <pc:sldMk cId="1072958597" sldId="257"/>
            <ac:spMk id="6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30:10.762" v="5" actId="14100"/>
          <ac:grpSpMkLst>
            <pc:docMk/>
            <pc:sldMk cId="1072958597" sldId="257"/>
            <ac:grpSpMk id="7" creationId="{00000000-0000-0000-0000-000000000000}"/>
          </ac:grpSpMkLst>
        </pc:grpChg>
      </pc:sldChg>
      <pc:sldChg chg="modSp mod">
        <pc:chgData name="Ingrid van der Pasch - Lever" userId="9da48b9c-ed5a-45d7-a2e1-07d5b651abeb" providerId="ADAL" clId="{46CDA208-15C8-4177-8462-29EFBC91E741}" dt="2022-12-31T09:47:40.579" v="188" actId="403"/>
        <pc:sldMkLst>
          <pc:docMk/>
          <pc:sldMk cId="1521488247" sldId="271"/>
        </pc:sldMkLst>
        <pc:spChg chg="mod">
          <ac:chgData name="Ingrid van der Pasch - Lever" userId="9da48b9c-ed5a-45d7-a2e1-07d5b651abeb" providerId="ADAL" clId="{46CDA208-15C8-4177-8462-29EFBC91E741}" dt="2022-12-31T09:47:40.579" v="188" actId="403"/>
          <ac:spMkLst>
            <pc:docMk/>
            <pc:sldMk cId="1521488247" sldId="271"/>
            <ac:spMk id="6" creationId="{00000000-0000-0000-0000-000000000000}"/>
          </ac:spMkLst>
        </pc:spChg>
      </pc:sldChg>
      <pc:sldChg chg="modSp mod">
        <pc:chgData name="Ingrid van der Pasch - Lever" userId="9da48b9c-ed5a-45d7-a2e1-07d5b651abeb" providerId="ADAL" clId="{46CDA208-15C8-4177-8462-29EFBC91E741}" dt="2022-12-31T09:32:30.067" v="51" actId="14100"/>
        <pc:sldMkLst>
          <pc:docMk/>
          <pc:sldMk cId="2299614504" sldId="289"/>
        </pc:sldMkLst>
        <pc:spChg chg="mod">
          <ac:chgData name="Ingrid van der Pasch - Lever" userId="9da48b9c-ed5a-45d7-a2e1-07d5b651abeb" providerId="ADAL" clId="{46CDA208-15C8-4177-8462-29EFBC91E741}" dt="2022-12-31T09:30:39.280" v="13" actId="403"/>
          <ac:spMkLst>
            <pc:docMk/>
            <pc:sldMk cId="2299614504" sldId="289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0:39.280" v="13" actId="403"/>
          <ac:spMkLst>
            <pc:docMk/>
            <pc:sldMk cId="2299614504" sldId="289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1:59.804" v="26" actId="403"/>
          <ac:spMkLst>
            <pc:docMk/>
            <pc:sldMk cId="2299614504" sldId="289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2:14.035" v="48" actId="20577"/>
          <ac:spMkLst>
            <pc:docMk/>
            <pc:sldMk cId="2299614504" sldId="289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32:30.067" v="51" actId="14100"/>
          <ac:grpSpMkLst>
            <pc:docMk/>
            <pc:sldMk cId="2299614504" sldId="289"/>
            <ac:grpSpMk id="3" creationId="{008A933B-7679-44D1-9FA9-C6EC5AF2675D}"/>
          </ac:grpSpMkLst>
        </pc:grpChg>
        <pc:grpChg chg="mod">
          <ac:chgData name="Ingrid van der Pasch - Lever" userId="9da48b9c-ed5a-45d7-a2e1-07d5b651abeb" providerId="ADAL" clId="{46CDA208-15C8-4177-8462-29EFBC91E741}" dt="2022-12-31T09:31:44.978" v="20" actId="1076"/>
          <ac:grpSpMkLst>
            <pc:docMk/>
            <pc:sldMk cId="2299614504" sldId="289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32:04.913" v="27" actId="14100"/>
          <ac:grpSpMkLst>
            <pc:docMk/>
            <pc:sldMk cId="2299614504" sldId="289"/>
            <ac:grpSpMk id="8" creationId="{00000000-0000-0000-0000-000000000000}"/>
          </ac:grpSpMkLst>
        </pc:grpChg>
        <pc:picChg chg="mod">
          <ac:chgData name="Ingrid van der Pasch - Lever" userId="9da48b9c-ed5a-45d7-a2e1-07d5b651abeb" providerId="ADAL" clId="{46CDA208-15C8-4177-8462-29EFBC91E741}" dt="2022-12-31T09:32:21.882" v="49" actId="1076"/>
          <ac:picMkLst>
            <pc:docMk/>
            <pc:sldMk cId="2299614504" sldId="289"/>
            <ac:picMk id="11" creationId="{C741DFFD-E15C-43E2-B408-D5BD7ACDCFD0}"/>
          </ac:picMkLst>
        </pc:picChg>
      </pc:sldChg>
      <pc:sldChg chg="modSp mod">
        <pc:chgData name="Ingrid van der Pasch - Lever" userId="9da48b9c-ed5a-45d7-a2e1-07d5b651abeb" providerId="ADAL" clId="{46CDA208-15C8-4177-8462-29EFBC91E741}" dt="2022-12-31T09:38:26.682" v="111" actId="1076"/>
        <pc:sldMkLst>
          <pc:docMk/>
          <pc:sldMk cId="2346609736" sldId="291"/>
        </pc:sldMkLst>
        <pc:spChg chg="mod">
          <ac:chgData name="Ingrid van der Pasch - Lever" userId="9da48b9c-ed5a-45d7-a2e1-07d5b651abeb" providerId="ADAL" clId="{46CDA208-15C8-4177-8462-29EFBC91E741}" dt="2022-12-31T09:38:08.844" v="108" actId="1076"/>
          <ac:spMkLst>
            <pc:docMk/>
            <pc:sldMk cId="2346609736" sldId="291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3:23.666" v="61" actId="403"/>
          <ac:spMkLst>
            <pc:docMk/>
            <pc:sldMk cId="2346609736" sldId="291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3:35.036" v="65" actId="1076"/>
          <ac:spMkLst>
            <pc:docMk/>
            <pc:sldMk cId="2346609736" sldId="291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4:15.732" v="99" actId="20577"/>
          <ac:spMkLst>
            <pc:docMk/>
            <pc:sldMk cId="2346609736" sldId="291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38:26.682" v="111" actId="1076"/>
          <ac:grpSpMkLst>
            <pc:docMk/>
            <pc:sldMk cId="2346609736" sldId="291"/>
            <ac:grpSpMk id="3" creationId="{969B2866-457A-4DF6-BB8D-6138DEE15E03}"/>
          </ac:grpSpMkLst>
        </pc:grpChg>
        <pc:grpChg chg="mod">
          <ac:chgData name="Ingrid van der Pasch - Lever" userId="9da48b9c-ed5a-45d7-a2e1-07d5b651abeb" providerId="ADAL" clId="{46CDA208-15C8-4177-8462-29EFBC91E741}" dt="2022-12-31T09:38:22.107" v="110" actId="1076"/>
          <ac:grpSpMkLst>
            <pc:docMk/>
            <pc:sldMk cId="2346609736" sldId="291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34:06.290" v="73" actId="14100"/>
          <ac:grpSpMkLst>
            <pc:docMk/>
            <pc:sldMk cId="2346609736" sldId="291"/>
            <ac:grpSpMk id="8" creationId="{00000000-0000-0000-0000-000000000000}"/>
          </ac:grpSpMkLst>
        </pc:grpChg>
        <pc:picChg chg="mod ord">
          <ac:chgData name="Ingrid van der Pasch - Lever" userId="9da48b9c-ed5a-45d7-a2e1-07d5b651abeb" providerId="ADAL" clId="{46CDA208-15C8-4177-8462-29EFBC91E741}" dt="2022-12-31T09:36:48.042" v="103" actId="14100"/>
          <ac:picMkLst>
            <pc:docMk/>
            <pc:sldMk cId="2346609736" sldId="291"/>
            <ac:picMk id="11" creationId="{A163AB58-C0EC-4212-9C33-E308A3559D20}"/>
          </ac:picMkLst>
        </pc:picChg>
        <pc:picChg chg="ord">
          <ac:chgData name="Ingrid van der Pasch - Lever" userId="9da48b9c-ed5a-45d7-a2e1-07d5b651abeb" providerId="ADAL" clId="{46CDA208-15C8-4177-8462-29EFBC91E741}" dt="2022-12-31T09:34:27.641" v="100" actId="167"/>
          <ac:picMkLst>
            <pc:docMk/>
            <pc:sldMk cId="2346609736" sldId="291"/>
            <ac:picMk id="18" creationId="{00000000-0000-0000-0000-000000000000}"/>
          </ac:picMkLst>
        </pc:picChg>
      </pc:sldChg>
      <pc:sldChg chg="modSp mod">
        <pc:chgData name="Ingrid van der Pasch - Lever" userId="9da48b9c-ed5a-45d7-a2e1-07d5b651abeb" providerId="ADAL" clId="{46CDA208-15C8-4177-8462-29EFBC91E741}" dt="2022-12-31T09:42:13.971" v="152" actId="20577"/>
        <pc:sldMkLst>
          <pc:docMk/>
          <pc:sldMk cId="2711814435" sldId="292"/>
        </pc:sldMkLst>
        <pc:spChg chg="mod">
          <ac:chgData name="Ingrid van der Pasch - Lever" userId="9da48b9c-ed5a-45d7-a2e1-07d5b651abeb" providerId="ADAL" clId="{46CDA208-15C8-4177-8462-29EFBC91E741}" dt="2022-12-31T09:38:46.008" v="117" actId="403"/>
          <ac:spMkLst>
            <pc:docMk/>
            <pc:sldMk cId="2711814435" sldId="292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2:13.971" v="152" actId="20577"/>
          <ac:spMkLst>
            <pc:docMk/>
            <pc:sldMk cId="2711814435" sldId="292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9:14.997" v="123" actId="403"/>
          <ac:spMkLst>
            <pc:docMk/>
            <pc:sldMk cId="2711814435" sldId="292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39:14.997" v="123" actId="403"/>
          <ac:spMkLst>
            <pc:docMk/>
            <pc:sldMk cId="2711814435" sldId="292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39:34.274" v="127" actId="1076"/>
          <ac:grpSpMkLst>
            <pc:docMk/>
            <pc:sldMk cId="2711814435" sldId="292"/>
            <ac:grpSpMk id="3" creationId="{B5BEA896-6B9A-4756-8B2F-EDE6E2CC6D66}"/>
          </ac:grpSpMkLst>
        </pc:grpChg>
        <pc:grpChg chg="mod">
          <ac:chgData name="Ingrid van der Pasch - Lever" userId="9da48b9c-ed5a-45d7-a2e1-07d5b651abeb" providerId="ADAL" clId="{46CDA208-15C8-4177-8462-29EFBC91E741}" dt="2022-12-31T09:38:44.243" v="114" actId="14100"/>
          <ac:grpSpMkLst>
            <pc:docMk/>
            <pc:sldMk cId="2711814435" sldId="292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39:19.363" v="124" actId="14100"/>
          <ac:grpSpMkLst>
            <pc:docMk/>
            <pc:sldMk cId="2711814435" sldId="292"/>
            <ac:grpSpMk id="8" creationId="{00000000-0000-0000-0000-000000000000}"/>
          </ac:grpSpMkLst>
        </pc:grpChg>
        <pc:picChg chg="ord">
          <ac:chgData name="Ingrid van der Pasch - Lever" userId="9da48b9c-ed5a-45d7-a2e1-07d5b651abeb" providerId="ADAL" clId="{46CDA208-15C8-4177-8462-29EFBC91E741}" dt="2022-12-31T09:39:41.821" v="128" actId="167"/>
          <ac:picMkLst>
            <pc:docMk/>
            <pc:sldMk cId="2711814435" sldId="292"/>
            <ac:picMk id="18" creationId="{00000000-0000-0000-0000-000000000000}"/>
          </ac:picMkLst>
        </pc:picChg>
        <pc:picChg chg="mod">
          <ac:chgData name="Ingrid van der Pasch - Lever" userId="9da48b9c-ed5a-45d7-a2e1-07d5b651abeb" providerId="ADAL" clId="{46CDA208-15C8-4177-8462-29EFBC91E741}" dt="2022-12-31T09:39:44.917" v="129" actId="167"/>
          <ac:picMkLst>
            <pc:docMk/>
            <pc:sldMk cId="2711814435" sldId="292"/>
            <ac:picMk id="2050" creationId="{00000000-0000-0000-0000-000000000000}"/>
          </ac:picMkLst>
        </pc:picChg>
      </pc:sldChg>
      <pc:sldChg chg="delSp modSp mod delAnim">
        <pc:chgData name="Ingrid van der Pasch - Lever" userId="9da48b9c-ed5a-45d7-a2e1-07d5b651abeb" providerId="ADAL" clId="{46CDA208-15C8-4177-8462-29EFBC91E741}" dt="2022-12-31T09:42:36.035" v="154" actId="1076"/>
        <pc:sldMkLst>
          <pc:docMk/>
          <pc:sldMk cId="1214926028" sldId="293"/>
        </pc:sldMkLst>
        <pc:spChg chg="mod">
          <ac:chgData name="Ingrid van der Pasch - Lever" userId="9da48b9c-ed5a-45d7-a2e1-07d5b651abeb" providerId="ADAL" clId="{46CDA208-15C8-4177-8462-29EFBC91E741}" dt="2022-12-31T09:40:20.425" v="137" actId="403"/>
          <ac:spMkLst>
            <pc:docMk/>
            <pc:sldMk cId="1214926028" sldId="293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2:36.035" v="154" actId="1076"/>
          <ac:spMkLst>
            <pc:docMk/>
            <pc:sldMk cId="1214926028" sldId="293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1:00.147" v="148" actId="403"/>
          <ac:spMkLst>
            <pc:docMk/>
            <pc:sldMk cId="1214926028" sldId="293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1:00.147" v="148" actId="403"/>
          <ac:spMkLst>
            <pc:docMk/>
            <pc:sldMk cId="1214926028" sldId="293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40:24.170" v="138" actId="14100"/>
          <ac:grpSpMkLst>
            <pc:docMk/>
            <pc:sldMk cId="1214926028" sldId="293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41:04.235" v="149" actId="14100"/>
          <ac:grpSpMkLst>
            <pc:docMk/>
            <pc:sldMk cId="1214926028" sldId="293"/>
            <ac:grpSpMk id="8" creationId="{00000000-0000-0000-0000-000000000000}"/>
          </ac:grpSpMkLst>
        </pc:grpChg>
        <pc:grpChg chg="del">
          <ac:chgData name="Ingrid van der Pasch - Lever" userId="9da48b9c-ed5a-45d7-a2e1-07d5b651abeb" providerId="ADAL" clId="{46CDA208-15C8-4177-8462-29EFBC91E741}" dt="2022-12-31T09:40:00.185" v="131" actId="478"/>
          <ac:grpSpMkLst>
            <pc:docMk/>
            <pc:sldMk cId="1214926028" sldId="293"/>
            <ac:grpSpMk id="12" creationId="{A895A7DF-7DCD-464D-AFEE-70CE422C5746}"/>
          </ac:grpSpMkLst>
        </pc:grpChg>
        <pc:picChg chg="mod">
          <ac:chgData name="Ingrid van der Pasch - Lever" userId="9da48b9c-ed5a-45d7-a2e1-07d5b651abeb" providerId="ADAL" clId="{46CDA208-15C8-4177-8462-29EFBC91E741}" dt="2022-12-31T09:42:27.955" v="153" actId="14100"/>
          <ac:picMkLst>
            <pc:docMk/>
            <pc:sldMk cId="1214926028" sldId="293"/>
            <ac:picMk id="11" creationId="{2EC7C27A-6C22-4AFD-8B29-EF1D712E00EC}"/>
          </ac:picMkLst>
        </pc:picChg>
        <pc:picChg chg="mod">
          <ac:chgData name="Ingrid van der Pasch - Lever" userId="9da48b9c-ed5a-45d7-a2e1-07d5b651abeb" providerId="ADAL" clId="{46CDA208-15C8-4177-8462-29EFBC91E741}" dt="2022-12-31T09:40:49.233" v="143" actId="1076"/>
          <ac:picMkLst>
            <pc:docMk/>
            <pc:sldMk cId="1214926028" sldId="293"/>
            <ac:picMk id="14" creationId="{B3C03060-F044-483C-8E7D-A8502EB7C36E}"/>
          </ac:picMkLst>
        </pc:picChg>
      </pc:sldChg>
      <pc:sldChg chg="modSp mod">
        <pc:chgData name="Ingrid van der Pasch - Lever" userId="9da48b9c-ed5a-45d7-a2e1-07d5b651abeb" providerId="ADAL" clId="{46CDA208-15C8-4177-8462-29EFBC91E741}" dt="2022-12-31T09:44:42.866" v="183" actId="14100"/>
        <pc:sldMkLst>
          <pc:docMk/>
          <pc:sldMk cId="1008625992" sldId="294"/>
        </pc:sldMkLst>
        <pc:spChg chg="mod">
          <ac:chgData name="Ingrid van der Pasch - Lever" userId="9da48b9c-ed5a-45d7-a2e1-07d5b651abeb" providerId="ADAL" clId="{46CDA208-15C8-4177-8462-29EFBC91E741}" dt="2022-12-31T09:43:41.056" v="164" actId="403"/>
          <ac:spMkLst>
            <pc:docMk/>
            <pc:sldMk cId="1008625992" sldId="294"/>
            <ac:spMk id="6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3:41.056" v="164" actId="403"/>
          <ac:spMkLst>
            <pc:docMk/>
            <pc:sldMk cId="1008625992" sldId="294"/>
            <ac:spMk id="7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4:23.388" v="179" actId="1076"/>
          <ac:spMkLst>
            <pc:docMk/>
            <pc:sldMk cId="1008625992" sldId="294"/>
            <ac:spMk id="9" creationId="{00000000-0000-0000-0000-000000000000}"/>
          </ac:spMkLst>
        </pc:spChg>
        <pc:spChg chg="mod">
          <ac:chgData name="Ingrid van der Pasch - Lever" userId="9da48b9c-ed5a-45d7-a2e1-07d5b651abeb" providerId="ADAL" clId="{46CDA208-15C8-4177-8462-29EFBC91E741}" dt="2022-12-31T09:44:03.702" v="174" actId="403"/>
          <ac:spMkLst>
            <pc:docMk/>
            <pc:sldMk cId="1008625992" sldId="294"/>
            <ac:spMk id="10" creationId="{00000000-0000-0000-0000-000000000000}"/>
          </ac:spMkLst>
        </pc:spChg>
        <pc:grpChg chg="mod">
          <ac:chgData name="Ingrid van der Pasch - Lever" userId="9da48b9c-ed5a-45d7-a2e1-07d5b651abeb" providerId="ADAL" clId="{46CDA208-15C8-4177-8462-29EFBC91E741}" dt="2022-12-31T09:43:46.074" v="165" actId="14100"/>
          <ac:grpSpMkLst>
            <pc:docMk/>
            <pc:sldMk cId="1008625992" sldId="294"/>
            <ac:grpSpMk id="5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44:30.747" v="180" actId="1076"/>
          <ac:grpSpMkLst>
            <pc:docMk/>
            <pc:sldMk cId="1008625992" sldId="294"/>
            <ac:grpSpMk id="8" creationId="{00000000-0000-0000-0000-000000000000}"/>
          </ac:grpSpMkLst>
        </pc:grpChg>
        <pc:grpChg chg="mod">
          <ac:chgData name="Ingrid van der Pasch - Lever" userId="9da48b9c-ed5a-45d7-a2e1-07d5b651abeb" providerId="ADAL" clId="{46CDA208-15C8-4177-8462-29EFBC91E741}" dt="2022-12-31T09:44:42.866" v="183" actId="14100"/>
          <ac:grpSpMkLst>
            <pc:docMk/>
            <pc:sldMk cId="1008625992" sldId="294"/>
            <ac:grpSpMk id="11" creationId="{08CFFCD3-A868-4A65-9FB9-FC7F630789AD}"/>
          </ac:grpSpMkLst>
        </pc:grpChg>
        <pc:picChg chg="mod">
          <ac:chgData name="Ingrid van der Pasch - Lever" userId="9da48b9c-ed5a-45d7-a2e1-07d5b651abeb" providerId="ADAL" clId="{46CDA208-15C8-4177-8462-29EFBC91E741}" dt="2022-12-31T09:44:17.858" v="177" actId="1076"/>
          <ac:picMkLst>
            <pc:docMk/>
            <pc:sldMk cId="1008625992" sldId="294"/>
            <ac:picMk id="307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10-3-2023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s://euromast.nl/huisregel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ornet.nl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s://www.arboned.nl/wat-u-moet-weten/voldoen-aan-de-wet/arbowe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rijksoverheid.nl/onderwerpen/werktijden/vraag-en-antwoord/wettelijke-regels-werktijden-en-rusttijden?utm_campaign=sea-t-werk-a-werktijden&amp;utm_term=%2Barbeidstijden&amp;gclid=Cj0KCQiAkKnyBRDwARIsALtxe7hxHIhbW9aldym1f6XvSqoIhX-AcDUjQqijkTr-Ii3t2629bq_3pSYaAoMdEALw_wcB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Dirkse\Downloads\shutterstock_35760498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92696" y="-414000"/>
            <a:ext cx="11068101" cy="72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ep 6"/>
          <p:cNvGrpSpPr/>
          <p:nvPr/>
        </p:nvGrpSpPr>
        <p:grpSpPr>
          <a:xfrm>
            <a:off x="4932040" y="140306"/>
            <a:ext cx="3960440" cy="2280581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400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14693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400" dirty="0">
                  <a:latin typeface="Arial" panose="020B0604020202020204" pitchFamily="34" charset="0"/>
                  <a:cs typeface="Arial" panose="020B0604020202020204" pitchFamily="34" charset="0"/>
                </a:rPr>
                <a:t>Arbeids-regelgeving</a:t>
              </a:r>
            </a:p>
            <a:p>
              <a:r>
                <a:rPr lang="nl-NL" sz="3200" dirty="0">
                  <a:latin typeface="Arial" panose="020B0604020202020204" pitchFamily="34" charset="0"/>
                  <a:cs typeface="Arial" panose="020B0604020202020204" pitchFamily="34" charset="0"/>
                </a:rPr>
                <a:t>hoofdstuk 5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C741DFFD-E15C-43E2-B408-D5BD7ACDCFD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12" y="-64601"/>
            <a:ext cx="9126175" cy="6858000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368994" y="443756"/>
            <a:ext cx="4587970" cy="4819955"/>
            <a:chOff x="-648580" y="234849"/>
            <a:chExt cx="4068452" cy="2023181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3181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542936" y="260536"/>
              <a:ext cx="3857164" cy="17676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800" dirty="0">
                  <a:latin typeface="Arial" panose="020B0604020202020204" pitchFamily="34" charset="0"/>
                  <a:cs typeface="Arial" panose="020B0604020202020204" pitchFamily="34" charset="0"/>
                </a:rPr>
                <a:t>Arbeidsrecht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arbeidsrecht = alle wettelijke regels en afspraken die van toepassing zijn op een arbeidsverhouding tussen werkgever en werknemer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Een bedrijfsreglement bevat huisregels voor: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omgang met klanten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omgang met elkaar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veiligheid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dagelijkse gang van zaken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vakantie, verlof, doktersbezoek en ziekte.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508104" y="443756"/>
            <a:ext cx="3223332" cy="1473076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7232" y="2798380"/>
              <a:ext cx="3742131" cy="536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Welke veiligheidsregels bedenk jij voor medewerkers op jouw stagebedrijf?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>
            <a:extLst>
              <a:ext uri="{FF2B5EF4-FFF2-40B4-BE49-F238E27FC236}">
                <a16:creationId xmlns:a16="http://schemas.microsoft.com/office/drawing/2014/main" id="{008A933B-7679-44D1-9FA9-C6EC5AF2675D}"/>
              </a:ext>
            </a:extLst>
          </p:cNvPr>
          <p:cNvGrpSpPr/>
          <p:nvPr/>
        </p:nvGrpSpPr>
        <p:grpSpPr>
          <a:xfrm>
            <a:off x="5508104" y="2780928"/>
            <a:ext cx="3266902" cy="2471587"/>
            <a:chOff x="4788024" y="3573015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573015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9B5D788C-F5DD-47CC-BC9B-7FC8448DDA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13063" y="3753035"/>
              <a:ext cx="3818373" cy="2088232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29961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A163AB58-C0EC-4212-9C33-E308A3559D2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428036" y="0"/>
            <a:ext cx="10548664" cy="6857978"/>
          </a:xfrm>
          <a:prstGeom prst="rect">
            <a:avLst/>
          </a:prstGeom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287524" y="476672"/>
            <a:ext cx="4344359" cy="6381306"/>
            <a:chOff x="-648580" y="234848"/>
            <a:chExt cx="4068452" cy="213388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8"/>
              <a:ext cx="4068452" cy="2070810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20686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Huisregels opstellen en veranderen, bekendmaken en naleven</a:t>
              </a: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Huisregels over omgang of gedrag zijn eenzijdig op te stellen en te veranderen.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Voor het opstellen of aanpassen van regels m.b.t. arbeidsvoorwaarden of arbeidstijden is instemming nodig van de medewerkers.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Huisregels worden schriftelijk vastgelegd. Sommige werkgevers laten medewerkers tekenen voor ontvangst.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 overlegt namens medewerkers met leiding van bedrijf.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Or heeft: adviesrecht, instemmingsrecht, initiatiefrecht en recht op informatie van werkgever.</a:t>
              </a: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476672"/>
            <a:ext cx="3909345" cy="1800200"/>
            <a:chOff x="4788024" y="281037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81037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74739" y="2930786"/>
              <a:ext cx="3670070" cy="337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Is een or verplicht in een bedrijf waar 49 medewerkers werken?</a:t>
              </a:r>
            </a:p>
            <a:p>
              <a:pPr algn="ctr"/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Heeft jouw bedrijf een or</a:t>
              </a:r>
            </a:p>
          </p:txBody>
        </p:sp>
      </p:grpSp>
      <p:grpSp>
        <p:nvGrpSpPr>
          <p:cNvPr id="3" name="Groep 2">
            <a:extLst>
              <a:ext uri="{FF2B5EF4-FFF2-40B4-BE49-F238E27FC236}">
                <a16:creationId xmlns:a16="http://schemas.microsoft.com/office/drawing/2014/main" id="{969B2866-457A-4DF6-BB8D-6138DEE15E03}"/>
              </a:ext>
            </a:extLst>
          </p:cNvPr>
          <p:cNvGrpSpPr/>
          <p:nvPr/>
        </p:nvGrpSpPr>
        <p:grpSpPr>
          <a:xfrm>
            <a:off x="4788023" y="4191479"/>
            <a:ext cx="4068453" cy="2448273"/>
            <a:chOff x="4788023" y="4130714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4130714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BE218FE0-8401-4915-AD7A-BA3FE46EE6F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40069" y="4406172"/>
              <a:ext cx="3736387" cy="1846175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346609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TDirkse\Downloads\shutterstock_1547931650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20688" y="0"/>
            <a:ext cx="10764688" cy="7203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152345" y="836712"/>
            <a:ext cx="4068452" cy="5498059"/>
            <a:chOff x="-648580" y="234849"/>
            <a:chExt cx="4068452" cy="2192045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9204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2098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Arbeidsomstandigheden-wet</a:t>
              </a:r>
              <a:endParaRPr lang="nl-NL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Doel van de Arbowet is het voorkomen van ongevallen en ziekten veroorzaakt op of door het werk.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Elk bedrijf moet voldoende veiligheidsmaatregelen nemen.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Fysische, chemische, biologische, lichamelijke en psychische factoren kunnen van invloed zijn op gezondheid.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milieu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548258" y="833327"/>
            <a:ext cx="4197815" cy="1299530"/>
            <a:chOff x="4788024" y="2708920"/>
            <a:chExt cx="4200954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788024" y="2708920"/>
              <a:ext cx="4200954" cy="5071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In welke beroepen kunnen mensen te maken hebben met psychische factoren die de gezondheid beïnvloeden? </a:t>
              </a:r>
            </a:p>
          </p:txBody>
        </p:sp>
      </p:grpSp>
      <p:grpSp>
        <p:nvGrpSpPr>
          <p:cNvPr id="3" name="Groep 2">
            <a:extLst>
              <a:ext uri="{FF2B5EF4-FFF2-40B4-BE49-F238E27FC236}">
                <a16:creationId xmlns:a16="http://schemas.microsoft.com/office/drawing/2014/main" id="{B5BEA896-6B9A-4756-8B2F-EDE6E2CC6D66}"/>
              </a:ext>
            </a:extLst>
          </p:cNvPr>
          <p:cNvGrpSpPr/>
          <p:nvPr/>
        </p:nvGrpSpPr>
        <p:grpSpPr>
          <a:xfrm>
            <a:off x="4612938" y="3886498"/>
            <a:ext cx="4068453" cy="2448273"/>
            <a:chOff x="4788024" y="3573015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573015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Afbeelding 1">
              <a:hlinkClick r:id="rId4"/>
              <a:extLst>
                <a:ext uri="{FF2B5EF4-FFF2-40B4-BE49-F238E27FC236}">
                  <a16:creationId xmlns:a16="http://schemas.microsoft.com/office/drawing/2014/main" id="{548DDBCD-5476-4C7C-90E8-089AA2F7C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03184" y="3757681"/>
              <a:ext cx="3828297" cy="1859673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711814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TDirkse\Downloads\shutterstock_1192283827.jpg">
            <a:extLst>
              <a:ext uri="{FF2B5EF4-FFF2-40B4-BE49-F238E27FC236}">
                <a16:creationId xmlns:a16="http://schemas.microsoft.com/office/drawing/2014/main" id="{B3C03060-F044-483C-8E7D-A8502EB7C3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628638" y="-342000"/>
            <a:ext cx="9827708" cy="720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107504" y="338233"/>
            <a:ext cx="4228738" cy="4962976"/>
            <a:chOff x="-648580" y="234849"/>
            <a:chExt cx="4068452" cy="2192045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9204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542936" y="273219"/>
              <a:ext cx="3857164" cy="17461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Arbowetgeving</a:t>
              </a:r>
            </a:p>
            <a:p>
              <a:endParaRPr lang="nl-NL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Arbowet = algemene bepalingen die gelden voor alle plekken waar arbeid wordt verricht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Arbobesluit = uitwerking van de Arbowet, regels voor werkgever en werknemer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 err="1">
                  <a:latin typeface="Arial" panose="020B0604020202020204" pitchFamily="34" charset="0"/>
                  <a:cs typeface="Arial" panose="020B0604020202020204" pitchFamily="34" charset="0"/>
                </a:rPr>
                <a:t>arboregeling</a:t>
              </a: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 = uitwerking Arbobesluit, concrete voorschriften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 err="1">
                  <a:latin typeface="Arial" panose="020B0604020202020204" pitchFamily="34" charset="0"/>
                  <a:cs typeface="Arial" panose="020B0604020202020204" pitchFamily="34" charset="0"/>
                </a:rPr>
                <a:t>RI&amp;E</a:t>
              </a: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 = risico-inventarisatie en evaluatie, beschrijft risico’s op werkplek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Inspectie SZW inspecteert invulling en naleving Arbowet. 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3170" y="338234"/>
            <a:ext cx="4068453" cy="1131720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0592" y="2743640"/>
              <a:ext cx="3860048" cy="241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Welke verplichtingen heeft de werkgever als het gaat om ziekteverzuim?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2EC7C27A-6C22-4AFD-8B29-EF1D712E00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1" y="-162104"/>
            <a:ext cx="5059119" cy="7020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492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TDirkse\Downloads\shutterstock_119228382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3945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ep 6"/>
          <p:cNvGrpSpPr/>
          <p:nvPr/>
        </p:nvGrpSpPr>
        <p:grpSpPr>
          <a:xfrm>
            <a:off x="458918" y="562832"/>
            <a:ext cx="4113081" cy="4882392"/>
            <a:chOff x="-648580" y="234849"/>
            <a:chExt cx="4068452" cy="2192045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92045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300054"/>
              <a:ext cx="3857164" cy="17776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400" dirty="0">
                  <a:latin typeface="Arial" panose="020B0604020202020204" pitchFamily="34" charset="0"/>
                  <a:cs typeface="Arial" panose="020B0604020202020204" pitchFamily="34" charset="0"/>
                </a:rPr>
                <a:t>Arbeidstijdenwet</a:t>
              </a:r>
            </a:p>
            <a:p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Arbeidstijdenwet bevat regels over werktijden.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Arbeidstijdenbesluit = aanvullingen en uitzonderingen op de Arbeidstijdenwet voor bepaalde groepen werknemers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Wet flexibel werken = geeft werknemers het recht om hun werkgever te verzoeken arbeidsduur, werktijden en arbeidsplaats te veranderen 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werken op zondag? niet verplicht, tenzij noodzakelijk voor het werk én afgesproken met de or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5220072" y="562832"/>
            <a:ext cx="3714619" cy="1467865"/>
            <a:chOff x="4788025" y="2708920"/>
            <a:chExt cx="4469452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5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sz="2800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56523" y="2744843"/>
              <a:ext cx="4200954" cy="2687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i="1" dirty="0">
                  <a:latin typeface="Arial" panose="020B0604020202020204" pitchFamily="34" charset="0"/>
                  <a:cs typeface="Arial" panose="020B0604020202020204" pitchFamily="34" charset="0"/>
                </a:rPr>
                <a:t>In welke beroepen kun je te maken hebben met nachtdiensten? Welke regels gelden er dan? 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ep 10">
            <a:extLst>
              <a:ext uri="{FF2B5EF4-FFF2-40B4-BE49-F238E27FC236}">
                <a16:creationId xmlns:a16="http://schemas.microsoft.com/office/drawing/2014/main" id="{08CFFCD3-A868-4A65-9FB9-FC7F630789AD}"/>
              </a:ext>
            </a:extLst>
          </p:cNvPr>
          <p:cNvGrpSpPr/>
          <p:nvPr/>
        </p:nvGrpSpPr>
        <p:grpSpPr>
          <a:xfrm>
            <a:off x="5220072" y="2996951"/>
            <a:ext cx="3383872" cy="2448273"/>
            <a:chOff x="4788024" y="3573015"/>
            <a:chExt cx="4068453" cy="2448273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4" y="3573015"/>
              <a:ext cx="4068453" cy="244827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4" name="Afbeelding 3">
              <a:hlinkClick r:id="rId4"/>
              <a:extLst>
                <a:ext uri="{FF2B5EF4-FFF2-40B4-BE49-F238E27FC236}">
                  <a16:creationId xmlns:a16="http://schemas.microsoft.com/office/drawing/2014/main" id="{F56C48B6-E79C-4D19-90C3-056F34771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37120" y="4077072"/>
              <a:ext cx="3763813" cy="1218630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1008625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C:\Users\TDirkse\Downloads\shutterstock_35760498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692696" y="-414000"/>
            <a:ext cx="11068101" cy="72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3600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0BEC9C9-4E9C-4974-B438-5A404DE10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EF47C0-3374-4491-81F5-A8B9728E17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4251</TotalTime>
  <Words>389</Words>
  <Application>Microsoft Office PowerPoint</Application>
  <PresentationFormat>Diavoorstelling (4:3)</PresentationFormat>
  <Paragraphs>54</Paragraphs>
  <Slides>7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349</cp:revision>
  <cp:lastPrinted>2018-07-20T06:43:01Z</cp:lastPrinted>
  <dcterms:created xsi:type="dcterms:W3CDTF">2018-03-09T07:58:17Z</dcterms:created>
  <dcterms:modified xsi:type="dcterms:W3CDTF">2023-03-10T19:17:32Z</dcterms:modified>
</cp:coreProperties>
</file>